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3D42A-0653-4413-B3CF-3A2CFF577EB8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E109D-C868-48D5-9E21-D18A7982D9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60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https://pixabay.com/videos/rallye-car-race-rally-drifting-1295/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109D-C868-48D5-9E21-D18A7982D96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85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https://pixabay.com/videos/pay-money-dollar-hands-currency-20857/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109D-C868-48D5-9E21-D18A7982D96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19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https://pixabay.com/videos/pasta-food-pastas-eat-nutrition-33256/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109D-C868-48D5-9E21-D18A7982D96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26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https://pixabay.com/videos/heartbroken-upset-sorrow-187521/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109D-C868-48D5-9E21-D18A7982D96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213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https://pixabay.com/videos/gift-happy-joy-celebration-186537/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109D-C868-48D5-9E21-D18A7982D96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466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https://pixabay.com/videos/search/happy/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109D-C868-48D5-9E21-D18A7982D96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86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https://pixabay.com/videos/love-couple-park-old-care-friends-151194/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E109D-C868-48D5-9E21-D18A7982D96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37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82DF4-2CE8-4BF3-AAA5-F527CCAD1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696D12-A20E-47F1-8761-10672FD1D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93AA16-A567-42A6-B82D-BD4E50B9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2F4533-37B5-42C9-95D8-69D078321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142F68-125E-40EF-8A22-80E5D907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411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0C202-3513-42FF-A9A4-E279E5C4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ADC9A5-06E6-4DAB-83BD-FFD9BCD0B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594380-81C9-4D9A-A00E-033E0B40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9FB868-CCD1-4D30-8B2C-8E07A422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B0007F-24A4-477D-A8D3-2F16757E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6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26BE25A-8255-49ED-9F36-58E107995B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9794240-EA50-4890-9A32-588EEF6F2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5D157E-6FAD-4B64-8CF1-39565E72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8D6711-8568-4DC4-B3A9-8AE0132C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A7C57B-D065-4788-A5A0-1CB7AB4F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442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B44B6A-ACD0-4ED3-95E4-7C7DEDD1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A14509-4BE6-41B5-8B4D-98418676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3E5528-C2A0-432E-9A2F-C50BD86E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411CF1-7AB2-4F51-A630-1E15D11D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132579-BDDD-4804-883E-51797A15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41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EFD26-5AA4-4E1D-A206-FB66C517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60EEEC-97F8-488E-8811-5635CD71F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227602-3F73-4A2D-B18F-B8B36C5F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BBABC5-C9F9-4900-B6BF-6E559939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79887A-B33D-4FD6-A9C1-FDC6AB04C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18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36BDF-00F2-4493-8525-B7C69EEF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5222-CA49-4C1A-8490-21DC1D627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51A7EEA-586D-4706-AD06-A619D57E6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B3FA74-9562-4550-8A7B-DC1B28FC5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CB48EF-1892-46D0-88D2-B8A716DF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B1D946-90A8-416C-8CED-E9940E41C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79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96D733-2ECA-44A9-B1AB-D29A363E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FBD70A-DF97-43CB-8C4B-C45711450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9D18EC-E6CE-40B8-ACB8-749185224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162DE8-CDBD-4987-833B-F6EA1B3EF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0855E6B-C99B-4BCB-98FE-40FA5A5B2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CC300AC-0FD4-4D42-AF65-B9697881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F1B87F-12DD-425A-BD27-1FA22240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CEE25E6-57FF-425F-A0DB-1CA0B4D2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38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31CF85-37D1-486F-BE3F-3DF5A626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523416-95C2-4F5D-8D0C-CA7A5810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95C43E-13E9-489E-A506-83D3EC5A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D94D96-F9F3-4948-B75E-04C981D8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55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76F938-34C5-4364-95B9-7EA8092E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CD4F870-25E1-4C31-861D-67172715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A2E886-3220-4C34-A9C3-22756CCD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30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CD0E62-3EE6-4D21-8C9A-84BB95341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69D84D-9155-46CB-94C0-A3C5489BA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42E44C4-21AA-4383-879C-BC1DE686E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6570B3-F1F5-4792-BD18-1B2756A8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E3309A-B273-4ADB-98D5-454C1EB6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52EC04-98A8-48B2-9AD9-F8458DCB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95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B2796-0C8C-49D6-B0D7-BBB2F3E5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304AC51-B077-4511-BE8C-AF165CF20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0F4F0D-3766-4542-9C79-D34CA5CBB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539A8F-6963-4BF1-ACBF-696A2A6AC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308717-224D-4397-A9C6-68EF880C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A3BFF7-C853-4234-8AC2-03F801F6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61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667D20C-91BD-4255-BCF4-19423393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7C3958-DA2F-47F3-B49D-2FFB29C7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F44513-DA8E-4235-8BBE-08C8F5E44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F479D-6D94-4182-ACAB-7507E25FE54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31BA6A-239E-4B88-B70A-D26C62C28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2CF4DA-1745-42D7-8ECA-3680BE60B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77FDA-E302-42F4-98AB-C1FDD180B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2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09727-AD6B-423D-B209-E1B69BBDA9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CED61E7-304B-431E-B375-9721AE1761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8384639C-0EAC-4D80-A736-60E222ED9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43C649-F075-45BF-99C5-8145826B565C}"/>
              </a:ext>
            </a:extLst>
          </p:cNvPr>
          <p:cNvSpPr txBox="1"/>
          <p:nvPr/>
        </p:nvSpPr>
        <p:spPr>
          <a:xfrm>
            <a:off x="3411991" y="307154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1.</a:t>
            </a:r>
            <a:r>
              <a:rPr lang="zh-TW" altLang="en-US" sz="6000" dirty="0"/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5455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">
            <a:hlinkClick r:id="" action="ppaction://media"/>
            <a:extLst>
              <a:ext uri="{FF2B5EF4-FFF2-40B4-BE49-F238E27FC236}">
                <a16:creationId xmlns:a16="http://schemas.microsoft.com/office/drawing/2014/main" id="{016DC720-B7ED-45DC-B054-B6E38984F0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716515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43C649-F075-45BF-99C5-8145826B565C}"/>
              </a:ext>
            </a:extLst>
          </p:cNvPr>
          <p:cNvSpPr txBox="1"/>
          <p:nvPr/>
        </p:nvSpPr>
        <p:spPr>
          <a:xfrm>
            <a:off x="3411991" y="307154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2.</a:t>
            </a:r>
            <a:r>
              <a:rPr lang="zh-TW" altLang="en-US" sz="6000" dirty="0"/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69984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42208432-FB66-4D12-92E1-04C66C6D6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43C649-F075-45BF-99C5-8145826B565C}"/>
              </a:ext>
            </a:extLst>
          </p:cNvPr>
          <p:cNvSpPr txBox="1"/>
          <p:nvPr/>
        </p:nvSpPr>
        <p:spPr>
          <a:xfrm>
            <a:off x="490991" y="535754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3.</a:t>
            </a:r>
            <a:r>
              <a:rPr lang="zh-TW" altLang="en-US" sz="6000" dirty="0"/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41549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BE8B274A-2C11-411A-9974-6D8B3C066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43C649-F075-45BF-99C5-8145826B565C}"/>
              </a:ext>
            </a:extLst>
          </p:cNvPr>
          <p:cNvSpPr txBox="1"/>
          <p:nvPr/>
        </p:nvSpPr>
        <p:spPr>
          <a:xfrm>
            <a:off x="490991" y="535754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rgbClr val="FF0000"/>
                </a:solidFill>
              </a:rPr>
              <a:t>4.</a:t>
            </a:r>
            <a:r>
              <a:rPr lang="zh-TW" altLang="en-US" sz="6000" dirty="0">
                <a:solidFill>
                  <a:srgbClr val="FF0000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59660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6E9222BA-54F9-415E-B578-8F92FAF2F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43C649-F075-45BF-99C5-8145826B565C}"/>
              </a:ext>
            </a:extLst>
          </p:cNvPr>
          <p:cNvSpPr txBox="1"/>
          <p:nvPr/>
        </p:nvSpPr>
        <p:spPr>
          <a:xfrm>
            <a:off x="490991" y="535754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rgbClr val="FF0000"/>
                </a:solidFill>
              </a:rPr>
              <a:t>5.</a:t>
            </a:r>
            <a:r>
              <a:rPr lang="zh-TW" altLang="en-US" sz="6000" dirty="0">
                <a:solidFill>
                  <a:srgbClr val="FF0000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41264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38CCD99B-6F3E-4E51-AEB3-9403A9033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8963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43C649-F075-45BF-99C5-8145826B565C}"/>
              </a:ext>
            </a:extLst>
          </p:cNvPr>
          <p:cNvSpPr txBox="1"/>
          <p:nvPr/>
        </p:nvSpPr>
        <p:spPr>
          <a:xfrm>
            <a:off x="490991" y="535754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6.</a:t>
            </a:r>
            <a:r>
              <a:rPr lang="zh-TW" altLang="en-US" sz="6000" dirty="0"/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15321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FCB3BABE-993B-4B40-A304-99388401A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43C649-F075-45BF-99C5-8145826B565C}"/>
              </a:ext>
            </a:extLst>
          </p:cNvPr>
          <p:cNvSpPr txBox="1"/>
          <p:nvPr/>
        </p:nvSpPr>
        <p:spPr>
          <a:xfrm>
            <a:off x="490991" y="535754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7.</a:t>
            </a:r>
            <a:r>
              <a:rPr lang="zh-TW" altLang="en-US" sz="6000" dirty="0"/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7688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100</Words>
  <Application>Microsoft Office PowerPoint</Application>
  <PresentationFormat>寬螢幕</PresentationFormat>
  <Paragraphs>21</Paragraphs>
  <Slides>7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cg</cp:lastModifiedBy>
  <cp:revision>11</cp:revision>
  <dcterms:created xsi:type="dcterms:W3CDTF">2024-10-15T01:29:42Z</dcterms:created>
  <dcterms:modified xsi:type="dcterms:W3CDTF">2024-10-15T07:25:30Z</dcterms:modified>
</cp:coreProperties>
</file>